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CC24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5" autoAdjust="0"/>
    <p:restoredTop sz="94660"/>
  </p:normalViewPr>
  <p:slideViewPr>
    <p:cSldViewPr snapToGrid="0">
      <p:cViewPr varScale="1">
        <p:scale>
          <a:sx n="44" d="100"/>
          <a:sy n="44" d="100"/>
        </p:scale>
        <p:origin x="2256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6D83D-F912-4C30-9D24-7AFA10953743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E8D6-0962-4A83-BDF8-F58125589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003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6D83D-F912-4C30-9D24-7AFA10953743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E8D6-0962-4A83-BDF8-F58125589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73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6D83D-F912-4C30-9D24-7AFA10953743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E8D6-0962-4A83-BDF8-F58125589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8278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6D83D-F912-4C30-9D24-7AFA10953743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E8D6-0962-4A83-BDF8-F58125589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7713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6D83D-F912-4C30-9D24-7AFA10953743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E8D6-0962-4A83-BDF8-F58125589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18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6D83D-F912-4C30-9D24-7AFA10953743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E8D6-0962-4A83-BDF8-F58125589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095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6D83D-F912-4C30-9D24-7AFA10953743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E8D6-0962-4A83-BDF8-F58125589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6718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6D83D-F912-4C30-9D24-7AFA10953743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E8D6-0962-4A83-BDF8-F58125589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05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6D83D-F912-4C30-9D24-7AFA10953743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E8D6-0962-4A83-BDF8-F58125589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238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6D83D-F912-4C30-9D24-7AFA10953743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E8D6-0962-4A83-BDF8-F58125589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489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6D83D-F912-4C30-9D24-7AFA10953743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E8D6-0962-4A83-BDF8-F58125589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71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6D83D-F912-4C30-9D24-7AFA10953743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7E8D6-0962-4A83-BDF8-F58125589F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512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>
            <a:extLst>
              <a:ext uri="{FF2B5EF4-FFF2-40B4-BE49-F238E27FC236}">
                <a16:creationId xmlns:a16="http://schemas.microsoft.com/office/drawing/2014/main" id="{2685967F-8B2F-3E48-DBC9-5F53D39CA7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" y="0"/>
            <a:ext cx="6858004" cy="9957311"/>
          </a:xfrm>
          <a:prstGeom prst="rect">
            <a:avLst/>
          </a:prstGeom>
        </p:spPr>
      </p:pic>
      <p:sp>
        <p:nvSpPr>
          <p:cNvPr id="4" name="タイトル 3">
            <a:extLst>
              <a:ext uri="{FF2B5EF4-FFF2-40B4-BE49-F238E27FC236}">
                <a16:creationId xmlns:a16="http://schemas.microsoft.com/office/drawing/2014/main" id="{B6B799F1-8CC5-C580-DB4B-1B2809A69C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967701" y="3002304"/>
            <a:ext cx="5829300" cy="3448756"/>
          </a:xfrm>
        </p:spPr>
        <p:txBody>
          <a:bodyPr/>
          <a:lstStyle/>
          <a:p>
            <a:endParaRPr lang="ja-JP" altLang="en-US" dirty="0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FACF2B6C-B0AC-5334-AAAE-AB9A944986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4197"/>
          <a:stretch/>
        </p:blipFill>
        <p:spPr>
          <a:xfrm>
            <a:off x="0" y="10626"/>
            <a:ext cx="6859676" cy="4252218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A21B80E8-7F13-862F-E86B-6F4C7D2C8B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8055429"/>
            <a:ext cx="3644900" cy="1850571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94EA479-B55A-1132-D9ED-BFA504D6EE63}"/>
              </a:ext>
            </a:extLst>
          </p:cNvPr>
          <p:cNvSpPr txBox="1"/>
          <p:nvPr/>
        </p:nvSpPr>
        <p:spPr>
          <a:xfrm>
            <a:off x="-117951" y="1159158"/>
            <a:ext cx="524419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600" b="1" spc="600" dirty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5</a:t>
            </a:r>
            <a:r>
              <a:rPr kumimoji="1" lang="ja-JP" altLang="en-US" sz="6600" b="1" spc="600" dirty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月</a:t>
            </a:r>
            <a:r>
              <a:rPr kumimoji="1" lang="en-US" altLang="ja-JP" sz="6600" b="1" spc="600" dirty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10</a:t>
            </a:r>
            <a:r>
              <a:rPr kumimoji="1" lang="ja-JP" altLang="en-US" sz="6600" b="1" spc="600" dirty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日</a:t>
            </a:r>
            <a:r>
              <a:rPr kumimoji="1" lang="en-US" altLang="ja-JP" sz="4400" b="1" spc="600" dirty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(</a:t>
            </a:r>
            <a:r>
              <a:rPr kumimoji="1" lang="ja-JP" altLang="en-US" sz="4400" b="1" spc="600" dirty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土</a:t>
            </a:r>
            <a:r>
              <a:rPr kumimoji="1" lang="en-US" altLang="ja-JP" sz="4400" b="1" spc="600" dirty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)</a:t>
            </a:r>
          </a:p>
          <a:p>
            <a:pPr algn="ctr"/>
            <a:r>
              <a:rPr kumimoji="1" lang="ja-JP" altLang="en-US" sz="6600" b="1" spc="600" dirty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solidFill>
                  <a:schemeClr val="accent5">
                    <a:lumMod val="75000"/>
                  </a:schemeClr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こども食堂</a:t>
            </a:r>
          </a:p>
        </p:txBody>
      </p:sp>
      <p:sp>
        <p:nvSpPr>
          <p:cNvPr id="15" name="スクロール: 縦 14">
            <a:extLst>
              <a:ext uri="{FF2B5EF4-FFF2-40B4-BE49-F238E27FC236}">
                <a16:creationId xmlns:a16="http://schemas.microsoft.com/office/drawing/2014/main" id="{971B3090-8008-12D7-4949-D6C7C6331CC2}"/>
              </a:ext>
            </a:extLst>
          </p:cNvPr>
          <p:cNvSpPr/>
          <p:nvPr/>
        </p:nvSpPr>
        <p:spPr>
          <a:xfrm>
            <a:off x="-1680" y="3241155"/>
            <a:ext cx="4297909" cy="2951591"/>
          </a:xfrm>
          <a:prstGeom prst="verticalScroll">
            <a:avLst/>
          </a:prstGeom>
          <a:noFill/>
          <a:ln w="571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F4B7315-C6CB-E4A3-BFD0-57063AD99473}"/>
              </a:ext>
            </a:extLst>
          </p:cNvPr>
          <p:cNvSpPr txBox="1"/>
          <p:nvPr/>
        </p:nvSpPr>
        <p:spPr>
          <a:xfrm>
            <a:off x="330200" y="1651689"/>
            <a:ext cx="3644899" cy="45550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3200" b="1" dirty="0">
              <a:solidFill>
                <a:schemeClr val="accent1">
                  <a:lumMod val="75000"/>
                </a:schemeClr>
              </a:solidFill>
              <a:latin typeface="殴り書きクレヨン" panose="02000600000000000000" pitchFamily="2" charset="-128"/>
              <a:ea typeface="殴り書きクレヨン" panose="02000600000000000000" pitchFamily="2" charset="-128"/>
            </a:endParaRPr>
          </a:p>
          <a:p>
            <a:pPr algn="ctr"/>
            <a:endParaRPr kumimoji="1" lang="en-US" altLang="ja-JP" sz="2800" b="1" dirty="0">
              <a:solidFill>
                <a:schemeClr val="accent1">
                  <a:lumMod val="75000"/>
                </a:schemeClr>
              </a:solidFill>
              <a:latin typeface="殴り書きクレヨン" panose="02000600000000000000" pitchFamily="2" charset="-128"/>
              <a:ea typeface="殴り書きクレヨン" panose="02000600000000000000" pitchFamily="2" charset="-128"/>
            </a:endParaRPr>
          </a:p>
          <a:p>
            <a:endParaRPr kumimoji="1" lang="en-US" altLang="ja-JP" sz="2800" b="1" dirty="0">
              <a:solidFill>
                <a:schemeClr val="accent1">
                  <a:lumMod val="75000"/>
                </a:schemeClr>
              </a:solidFill>
              <a:latin typeface="殴り書きクレヨン" panose="02000600000000000000" pitchFamily="2" charset="-128"/>
              <a:ea typeface="殴り書きクレヨン" panose="02000600000000000000" pitchFamily="2" charset="-128"/>
            </a:endParaRPr>
          </a:p>
          <a:p>
            <a:endParaRPr kumimoji="1" lang="en-US" altLang="ja-JP" sz="2800" b="1" dirty="0">
              <a:solidFill>
                <a:schemeClr val="accent1">
                  <a:lumMod val="75000"/>
                </a:schemeClr>
              </a:solidFill>
              <a:latin typeface="殴り書きクレヨン" panose="02000600000000000000" pitchFamily="2" charset="-128"/>
              <a:ea typeface="殴り書きクレヨン" panose="02000600000000000000" pitchFamily="2" charset="-128"/>
            </a:endParaRPr>
          </a:p>
          <a:p>
            <a:endParaRPr kumimoji="1" lang="en-US" altLang="ja-JP" sz="2800" b="1" dirty="0">
              <a:solidFill>
                <a:schemeClr val="accent1">
                  <a:lumMod val="75000"/>
                </a:schemeClr>
              </a:solidFill>
              <a:latin typeface="殴り書きクレヨン" panose="02000600000000000000" pitchFamily="2" charset="-128"/>
              <a:ea typeface="殴り書きクレヨン" panose="02000600000000000000" pitchFamily="2" charset="-128"/>
            </a:endParaRPr>
          </a:p>
          <a:p>
            <a:r>
              <a:rPr kumimoji="1" lang="ja-JP" altLang="en-US" sz="4000" b="1" dirty="0">
                <a:solidFill>
                  <a:schemeClr val="accent1">
                    <a:lumMod val="75000"/>
                  </a:schemeClr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〇</a:t>
            </a:r>
            <a:r>
              <a:rPr kumimoji="1" lang="ja-JP" altLang="en-US" sz="5400" b="1" dirty="0">
                <a:solidFill>
                  <a:schemeClr val="accent1">
                    <a:lumMod val="75000"/>
                  </a:schemeClr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カレーライス</a:t>
            </a:r>
            <a:endParaRPr kumimoji="1" lang="en-US" altLang="ja-JP" sz="4000" b="1" dirty="0">
              <a:solidFill>
                <a:schemeClr val="accent1">
                  <a:lumMod val="75000"/>
                </a:schemeClr>
              </a:solidFill>
              <a:latin typeface="殴り書きクレヨン" panose="02000600000000000000" pitchFamily="2" charset="-128"/>
              <a:ea typeface="殴り書きクレヨン" panose="02000600000000000000" pitchFamily="2" charset="-128"/>
            </a:endParaRPr>
          </a:p>
          <a:p>
            <a:r>
              <a:rPr kumimoji="1" lang="ja-JP" altLang="en-US" sz="2800" b="1" dirty="0">
                <a:solidFill>
                  <a:schemeClr val="accent1">
                    <a:lumMod val="75000"/>
                  </a:schemeClr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　</a:t>
            </a:r>
            <a:r>
              <a:rPr kumimoji="1" lang="ja-JP" altLang="en-US" sz="3600" b="1" u="sng" dirty="0">
                <a:solidFill>
                  <a:srgbClr val="F4CC24"/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こどもは無料！！</a:t>
            </a:r>
            <a:endParaRPr kumimoji="1" lang="en-US" altLang="ja-JP" sz="3600" b="1" u="sng" dirty="0">
              <a:solidFill>
                <a:srgbClr val="F4CC24"/>
              </a:solidFill>
              <a:latin typeface="殴り書きクレヨン" panose="02000600000000000000" pitchFamily="2" charset="-128"/>
              <a:ea typeface="殴り書きクレヨン" panose="02000600000000000000" pitchFamily="2" charset="-128"/>
            </a:endParaRPr>
          </a:p>
          <a:p>
            <a:endParaRPr kumimoji="1" lang="en-US" altLang="ja-JP" sz="2800" b="1" dirty="0">
              <a:solidFill>
                <a:schemeClr val="accent1">
                  <a:lumMod val="75000"/>
                </a:schemeClr>
              </a:solidFill>
              <a:latin typeface="殴り書きクレヨン" panose="02000600000000000000" pitchFamily="2" charset="-128"/>
              <a:ea typeface="殴り書きクレヨン" panose="02000600000000000000" pitchFamily="2" charset="-128"/>
            </a:endParaRPr>
          </a:p>
          <a:p>
            <a:r>
              <a:rPr kumimoji="1" lang="ja-JP" altLang="en-US" sz="2800" b="1" dirty="0">
                <a:solidFill>
                  <a:schemeClr val="accent1">
                    <a:lumMod val="75000"/>
                  </a:schemeClr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高校生以上￥</a:t>
            </a:r>
            <a:r>
              <a:rPr kumimoji="1" lang="en-US" altLang="ja-JP" sz="2800" b="1" dirty="0">
                <a:solidFill>
                  <a:schemeClr val="accent1">
                    <a:lumMod val="75000"/>
                  </a:schemeClr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200</a:t>
            </a:r>
            <a:r>
              <a:rPr kumimoji="1" lang="ja-JP" altLang="en-US" sz="2800" b="1" dirty="0">
                <a:solidFill>
                  <a:schemeClr val="accent1">
                    <a:lumMod val="75000"/>
                  </a:schemeClr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必要</a:t>
            </a:r>
            <a:endParaRPr kumimoji="1" lang="en-US" altLang="ja-JP" sz="2800" b="1" dirty="0">
              <a:solidFill>
                <a:schemeClr val="accent1">
                  <a:lumMod val="75000"/>
                </a:schemeClr>
              </a:solidFill>
              <a:latin typeface="殴り書きクレヨン" panose="02000600000000000000" pitchFamily="2" charset="-128"/>
              <a:ea typeface="殴り書きクレヨン" panose="02000600000000000000" pitchFamily="2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240FD2A-8E6D-D50F-0992-FC27739C364D}"/>
              </a:ext>
            </a:extLst>
          </p:cNvPr>
          <p:cNvSpPr txBox="1"/>
          <p:nvPr/>
        </p:nvSpPr>
        <p:spPr>
          <a:xfrm>
            <a:off x="633095" y="6557504"/>
            <a:ext cx="5591799" cy="2248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b="1" spc="260" dirty="0">
                <a:solidFill>
                  <a:schemeClr val="accent3">
                    <a:lumMod val="50000"/>
                  </a:schemeClr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時間：午前</a:t>
            </a:r>
            <a:r>
              <a:rPr kumimoji="1" lang="en-US" altLang="ja-JP" sz="2400" b="1" spc="260" dirty="0">
                <a:solidFill>
                  <a:schemeClr val="accent3">
                    <a:lumMod val="50000"/>
                  </a:schemeClr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11</a:t>
            </a:r>
            <a:r>
              <a:rPr kumimoji="1" lang="ja-JP" altLang="en-US" sz="2400" b="1" spc="260" dirty="0">
                <a:solidFill>
                  <a:schemeClr val="accent3">
                    <a:lumMod val="50000"/>
                  </a:schemeClr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：</a:t>
            </a:r>
            <a:r>
              <a:rPr kumimoji="1" lang="en-US" altLang="ja-JP" sz="2400" b="1" spc="260" dirty="0">
                <a:solidFill>
                  <a:schemeClr val="accent3">
                    <a:lumMod val="50000"/>
                  </a:schemeClr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00</a:t>
            </a:r>
            <a:r>
              <a:rPr kumimoji="1" lang="ja-JP" altLang="en-US" sz="2400" b="1" spc="260" dirty="0">
                <a:solidFill>
                  <a:schemeClr val="accent3">
                    <a:lumMod val="50000"/>
                  </a:schemeClr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～なくなり次第終了</a:t>
            </a:r>
            <a:endParaRPr kumimoji="1" lang="en-US" altLang="ja-JP" sz="2400" b="1" spc="260" dirty="0">
              <a:solidFill>
                <a:schemeClr val="accent3">
                  <a:lumMod val="50000"/>
                </a:schemeClr>
              </a:solidFill>
              <a:latin typeface="殴り書きクレヨン" panose="02000600000000000000" pitchFamily="2" charset="-128"/>
              <a:ea typeface="殴り書きクレヨン" panose="02000600000000000000" pitchFamily="2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400" b="1" spc="260" dirty="0">
                <a:solidFill>
                  <a:schemeClr val="accent3">
                    <a:lumMod val="50000"/>
                  </a:schemeClr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場所：</a:t>
            </a:r>
            <a:r>
              <a:rPr kumimoji="1" lang="ja-JP" altLang="en-US" sz="2400" b="1" spc="600" dirty="0">
                <a:solidFill>
                  <a:schemeClr val="accent3">
                    <a:lumMod val="50000"/>
                  </a:schemeClr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ちくさええとこセンター</a:t>
            </a:r>
            <a:endParaRPr kumimoji="1" lang="en-US" altLang="ja-JP" sz="2400" b="1" spc="600" dirty="0">
              <a:solidFill>
                <a:schemeClr val="accent3">
                  <a:lumMod val="50000"/>
                </a:schemeClr>
              </a:solidFill>
              <a:latin typeface="殴り書きクレヨン" panose="02000600000000000000" pitchFamily="2" charset="-128"/>
              <a:ea typeface="殴り書きクレヨン" panose="02000600000000000000" pitchFamily="2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2400" b="1" u="sng" dirty="0">
                <a:solidFill>
                  <a:srgbClr val="C00000"/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皆様のご厚意で成り立っています！</a:t>
            </a:r>
            <a:endParaRPr kumimoji="1" lang="en-US" altLang="ja-JP" sz="2400" b="1" u="sng" dirty="0">
              <a:solidFill>
                <a:srgbClr val="C00000"/>
              </a:solidFill>
              <a:latin typeface="殴り書きクレヨン" panose="02000600000000000000" pitchFamily="2" charset="-128"/>
              <a:ea typeface="殴り書きクレヨン" panose="02000600000000000000" pitchFamily="2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2400" b="1" spc="260" dirty="0">
              <a:solidFill>
                <a:schemeClr val="accent3">
                  <a:lumMod val="50000"/>
                </a:schemeClr>
              </a:solidFill>
              <a:latin typeface="殴り書きクレヨン" panose="02000600000000000000" pitchFamily="2" charset="-128"/>
              <a:ea typeface="殴り書きクレヨン" panose="02000600000000000000" pitchFamily="2" charset="-128"/>
            </a:endParaRPr>
          </a:p>
        </p:txBody>
      </p:sp>
      <p:sp>
        <p:nvSpPr>
          <p:cNvPr id="19" name="吹き出し: 角を丸めた四角形 18">
            <a:extLst>
              <a:ext uri="{FF2B5EF4-FFF2-40B4-BE49-F238E27FC236}">
                <a16:creationId xmlns:a16="http://schemas.microsoft.com/office/drawing/2014/main" id="{12108094-4B0A-9819-69ED-0B48D927A72C}"/>
              </a:ext>
            </a:extLst>
          </p:cNvPr>
          <p:cNvSpPr/>
          <p:nvPr/>
        </p:nvSpPr>
        <p:spPr>
          <a:xfrm>
            <a:off x="3960586" y="8879945"/>
            <a:ext cx="2882899" cy="1015663"/>
          </a:xfrm>
          <a:prstGeom prst="wedgeRoundRectCallout">
            <a:avLst>
              <a:gd name="adj1" fmla="val -58271"/>
              <a:gd name="adj2" fmla="val -41859"/>
              <a:gd name="adj3" fmla="val 16667"/>
            </a:avLst>
          </a:prstGeom>
          <a:solidFill>
            <a:schemeClr val="accent4">
              <a:lumMod val="20000"/>
              <a:lumOff val="80000"/>
              <a:alpha val="73000"/>
            </a:schemeClr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CA4005B-B9EC-7A1F-B6D5-6CE850518942}"/>
              </a:ext>
            </a:extLst>
          </p:cNvPr>
          <p:cNvSpPr txBox="1"/>
          <p:nvPr/>
        </p:nvSpPr>
        <p:spPr>
          <a:xfrm>
            <a:off x="4173082" y="8875516"/>
            <a:ext cx="2486934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100" b="1" spc="600" dirty="0">
                <a:solidFill>
                  <a:schemeClr val="accent4">
                    <a:lumMod val="50000"/>
                  </a:schemeClr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主催</a:t>
            </a:r>
            <a:endParaRPr kumimoji="1" lang="en-US" altLang="ja-JP" sz="2100" b="1" spc="600" dirty="0">
              <a:solidFill>
                <a:schemeClr val="accent4">
                  <a:lumMod val="50000"/>
                </a:schemeClr>
              </a:solidFill>
              <a:latin typeface="殴り書きクレヨン" panose="02000600000000000000" pitchFamily="2" charset="-128"/>
              <a:ea typeface="殴り書きクレヨン" panose="02000600000000000000" pitchFamily="2" charset="-128"/>
            </a:endParaRPr>
          </a:p>
          <a:p>
            <a:r>
              <a:rPr kumimoji="1" lang="ja-JP" altLang="en-US" sz="2100" b="1" dirty="0">
                <a:solidFill>
                  <a:schemeClr val="accent4">
                    <a:lumMod val="50000"/>
                  </a:schemeClr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ちくさこども食堂ええとこ</a:t>
            </a:r>
            <a:endParaRPr kumimoji="1" lang="en-US" altLang="ja-JP" sz="2100" b="1" dirty="0">
              <a:solidFill>
                <a:schemeClr val="accent4">
                  <a:lumMod val="50000"/>
                </a:schemeClr>
              </a:solidFill>
              <a:latin typeface="殴り書きクレヨン" panose="02000600000000000000" pitchFamily="2" charset="-128"/>
              <a:ea typeface="殴り書きクレヨン" panose="02000600000000000000" pitchFamily="2" charset="-128"/>
            </a:endParaRPr>
          </a:p>
          <a:p>
            <a:pPr algn="ctr"/>
            <a:r>
              <a:rPr kumimoji="1" lang="ja-JP" altLang="en-US" sz="2100" b="1" dirty="0">
                <a:solidFill>
                  <a:schemeClr val="accent4">
                    <a:lumMod val="50000"/>
                  </a:schemeClr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☎</a:t>
            </a:r>
            <a:r>
              <a:rPr kumimoji="1" lang="en-US" altLang="ja-JP" sz="2100" b="1" dirty="0">
                <a:solidFill>
                  <a:schemeClr val="accent4">
                    <a:lumMod val="50000"/>
                  </a:schemeClr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0790-71-0230</a:t>
            </a:r>
            <a:r>
              <a:rPr kumimoji="1" lang="ja-JP" altLang="en-US" sz="2100" b="1" dirty="0">
                <a:solidFill>
                  <a:schemeClr val="accent4">
                    <a:lumMod val="50000"/>
                  </a:schemeClr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☎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F585A90-ADF9-6D53-97F9-19BB9611ABE5}"/>
              </a:ext>
            </a:extLst>
          </p:cNvPr>
          <p:cNvSpPr txBox="1"/>
          <p:nvPr/>
        </p:nvSpPr>
        <p:spPr>
          <a:xfrm>
            <a:off x="4017584" y="1992744"/>
            <a:ext cx="2877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>
                <a:solidFill>
                  <a:schemeClr val="accent6">
                    <a:lumMod val="50000"/>
                  </a:schemeClr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※</a:t>
            </a:r>
            <a:r>
              <a:rPr kumimoji="1" lang="ja-JP" altLang="en-US" sz="2800" b="1" dirty="0">
                <a:solidFill>
                  <a:schemeClr val="accent6">
                    <a:lumMod val="50000"/>
                  </a:schemeClr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毎月第</a:t>
            </a:r>
            <a:r>
              <a:rPr kumimoji="1" lang="en-US" altLang="ja-JP" sz="2800" b="1" dirty="0">
                <a:solidFill>
                  <a:schemeClr val="accent6">
                    <a:lumMod val="50000"/>
                  </a:schemeClr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2</a:t>
            </a:r>
            <a:r>
              <a:rPr kumimoji="1" lang="ja-JP" altLang="en-US" sz="2800" b="1" dirty="0">
                <a:solidFill>
                  <a:schemeClr val="accent6">
                    <a:lumMod val="50000"/>
                  </a:schemeClr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土曜日</a:t>
            </a:r>
            <a:endParaRPr kumimoji="1" lang="en-US" altLang="ja-JP" sz="2800" b="1" dirty="0">
              <a:solidFill>
                <a:schemeClr val="accent6">
                  <a:lumMod val="50000"/>
                </a:schemeClr>
              </a:solidFill>
              <a:latin typeface="殴り書きクレヨン" panose="02000600000000000000" pitchFamily="2" charset="-128"/>
              <a:ea typeface="殴り書きクレヨン" panose="02000600000000000000" pitchFamily="2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296ECD0-BA97-9ECC-C238-40E952911E89}"/>
              </a:ext>
            </a:extLst>
          </p:cNvPr>
          <p:cNvSpPr txBox="1"/>
          <p:nvPr/>
        </p:nvSpPr>
        <p:spPr>
          <a:xfrm>
            <a:off x="1565797" y="3038814"/>
            <a:ext cx="17126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メニュー</a:t>
            </a: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9BEBF3D3-578E-5D2C-98D4-DAD17B22934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099" y="3647574"/>
            <a:ext cx="2882899" cy="2473178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39E3CA56-3A74-C1E2-A7AE-B3403C4494A3}"/>
              </a:ext>
            </a:extLst>
          </p:cNvPr>
          <p:cNvSpPr txBox="1"/>
          <p:nvPr/>
        </p:nvSpPr>
        <p:spPr>
          <a:xfrm>
            <a:off x="621480" y="3619832"/>
            <a:ext cx="1492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>
                <a:solidFill>
                  <a:schemeClr val="accent1">
                    <a:lumMod val="75000"/>
                  </a:schemeClr>
                </a:solidFill>
                <a:latin typeface="殴り書きクレヨン" panose="02000600000000000000" pitchFamily="2" charset="-128"/>
                <a:ea typeface="殴り書きクレヨン" panose="02000600000000000000" pitchFamily="2" charset="-128"/>
              </a:rPr>
              <a:t>おいしい</a:t>
            </a:r>
          </a:p>
        </p:txBody>
      </p:sp>
    </p:spTree>
    <p:extLst>
      <p:ext uri="{BB962C8B-B14F-4D97-AF65-F5344CB8AC3E}">
        <p14:creationId xmlns:p14="http://schemas.microsoft.com/office/powerpoint/2010/main" val="3933305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243</TotalTime>
  <Words>63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殴り書きクレヨン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金本　己世始 金本　己世始</dc:creator>
  <cp:lastModifiedBy>金本　己世始 金本　己世始</cp:lastModifiedBy>
  <cp:revision>5</cp:revision>
  <cp:lastPrinted>2025-05-08T09:37:08Z</cp:lastPrinted>
  <dcterms:created xsi:type="dcterms:W3CDTF">2025-03-17T04:53:30Z</dcterms:created>
  <dcterms:modified xsi:type="dcterms:W3CDTF">2025-05-08T09:37:22Z</dcterms:modified>
</cp:coreProperties>
</file>